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26" r:id="rId13"/>
    <p:sldId id="327" r:id="rId14"/>
    <p:sldId id="316" r:id="rId15"/>
    <p:sldId id="317" r:id="rId16"/>
    <p:sldId id="328" r:id="rId17"/>
    <p:sldId id="314" r:id="rId18"/>
    <p:sldId id="315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0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14.12.2022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14.12.2022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14.12.2022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FB3EB7-3942-1CF0-8774-E0033F69B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71"/>
          <a:stretch/>
        </p:blipFill>
        <p:spPr>
          <a:xfrm>
            <a:off x="2404413" y="1303608"/>
            <a:ext cx="7383173" cy="37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C0F9D-E879-35FA-9504-09ADC08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DF56D-83EE-5E18-3425-5D56353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6286"/>
            <a:ext cx="4227094" cy="5551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8CF92-0BFC-F385-2C3E-B47CEAE9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08" y="1231641"/>
            <a:ext cx="4644876" cy="41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58B4E3-D5D6-E473-E301-BAA1C174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9" y="1493664"/>
            <a:ext cx="6542985" cy="50914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V="1">
            <a:off x="8080386" y="1099063"/>
            <a:ext cx="0" cy="584412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FA947E-11B9-0851-5169-02B24098B3A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16BA1F-3E19-A769-639B-F8CCAD99A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3" name="Picture 4" descr="k-tec: Partner und Kooperationen">
            <a:extLst>
              <a:ext uri="{FF2B5EF4-FFF2-40B4-BE49-F238E27FC236}">
                <a16:creationId xmlns:a16="http://schemas.microsoft.com/office/drawing/2014/main" id="{28297448-C701-63A1-23DF-0BB6086A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6AE2B12-27D8-06EC-D680-1F731D4F78C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4394931" y="1187384"/>
            <a:ext cx="3290616" cy="55340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11" b="55130"/>
          <a:stretch/>
        </p:blipFill>
        <p:spPr>
          <a:xfrm>
            <a:off x="3826275" y="4830017"/>
            <a:ext cx="4327908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02633B-E60F-34BE-C75F-564C7608B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8" y="4700427"/>
            <a:ext cx="1952390" cy="1676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525C88-5EA0-E641-C61D-1F96C83E7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498" y="4434720"/>
            <a:ext cx="2749228" cy="10734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19C0DF-FADE-263B-5BE8-C9F600E3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498" y="5649825"/>
            <a:ext cx="2032850" cy="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Breitbild</PresentationFormat>
  <Paragraphs>70</Paragraphs>
  <Slides>24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PowerPoint-Präsentation</vt:lpstr>
      <vt:lpstr>PowerPoint-Präsentation</vt:lpstr>
      <vt:lpstr>Berechnung Feder</vt:lpstr>
      <vt:lpstr>PowerPoint-Präsentation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24</cp:revision>
  <dcterms:created xsi:type="dcterms:W3CDTF">2022-12-01T10:41:52Z</dcterms:created>
  <dcterms:modified xsi:type="dcterms:W3CDTF">2022-12-14T22:08:33Z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